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ДОКЛАДА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И. О. Фамилия</a:t>
            </a:r>
            <a:r>
              <a:rPr lang="ru-RU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И. О. Фамилия</a:t>
            </a:r>
            <a:r>
              <a:rPr lang="ru-RU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Саратовский государственный университет имени Чернышевского Н.Г., Саратов, Россия </a:t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Воронежский государственный университет, Воронеж, Россия </a:t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16632"/>
            <a:ext cx="1759153" cy="110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04847"/>
            <a:ext cx="2255716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age5.png" descr="https://cigre.ru/bitrix/templates/new_youth_main/images/logo_green.png"/>
          <p:cNvPicPr/>
          <p:nvPr/>
        </p:nvPicPr>
        <p:blipFill>
          <a:blip r:embed="rId4"/>
          <a:stretch/>
        </p:blipFill>
        <p:spPr bwMode="auto">
          <a:xfrm>
            <a:off x="5292080" y="233923"/>
            <a:ext cx="1704975" cy="709930"/>
          </a:xfrm>
          <a:prstGeom prst="rect">
            <a:avLst/>
          </a:prstGeom>
          <a:ln/>
        </p:spPr>
      </p:pic>
      <p:sp>
        <p:nvSpPr>
          <p:cNvPr id="8" name="TextBox 7"/>
          <p:cNvSpPr txBox="1"/>
          <p:nvPr/>
        </p:nvSpPr>
        <p:spPr>
          <a:xfrm>
            <a:off x="7164288" y="332625"/>
            <a:ext cx="1824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для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вашего логотипа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09271D8E-5A86-4060-9148-805B99867121}"/>
              </a:ext>
            </a:extLst>
          </p:cNvPr>
          <p:cNvSpPr txBox="1">
            <a:spLocks/>
          </p:cNvSpPr>
          <p:nvPr/>
        </p:nvSpPr>
        <p:spPr>
          <a:xfrm>
            <a:off x="323527" y="943853"/>
            <a:ext cx="8496946" cy="13164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Международная научно–практическая конференция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студентов, молодых ученых и специалистов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«ЦИФРОВАЯ ТРАНСФОРМАЦИЯ В ЭНЕРГЕТИКЕ»</a:t>
            </a:r>
          </a:p>
        </p:txBody>
      </p:sp>
    </p:spTree>
    <p:extLst>
      <p:ext uri="{BB962C8B-B14F-4D97-AF65-F5344CB8AC3E}">
        <p14:creationId xmlns:p14="http://schemas.microsoft.com/office/powerpoint/2010/main" val="48890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16632"/>
            <a:ext cx="1759153" cy="110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04847"/>
            <a:ext cx="2255716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age5.png" descr="https://cigre.ru/bitrix/templates/new_youth_main/images/logo_green.png"/>
          <p:cNvPicPr/>
          <p:nvPr/>
        </p:nvPicPr>
        <p:blipFill>
          <a:blip r:embed="rId4"/>
          <a:stretch/>
        </p:blipFill>
        <p:spPr bwMode="auto">
          <a:xfrm>
            <a:off x="5292080" y="233923"/>
            <a:ext cx="1704975" cy="709930"/>
          </a:xfrm>
          <a:prstGeom prst="rect">
            <a:avLst/>
          </a:prstGeom>
          <a:ln/>
        </p:spPr>
      </p:pic>
      <p:sp>
        <p:nvSpPr>
          <p:cNvPr id="8" name="TextBox 7"/>
          <p:cNvSpPr txBox="1"/>
          <p:nvPr/>
        </p:nvSpPr>
        <p:spPr>
          <a:xfrm>
            <a:off x="7164288" y="332625"/>
            <a:ext cx="1824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для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вашего логотипа</a:t>
            </a:r>
          </a:p>
        </p:txBody>
      </p:sp>
      <p:sp>
        <p:nvSpPr>
          <p:cNvPr id="9" name="Заголовок 8">
            <a:extLst>
              <a:ext uri="{FF2B5EF4-FFF2-40B4-BE49-F238E27FC236}">
                <a16:creationId xmlns:a16="http://schemas.microsoft.com/office/drawing/2014/main" xmlns="" id="{DC70503E-68CA-4114-859A-0EA80047F4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одзаголовок 10">
            <a:extLst>
              <a:ext uri="{FF2B5EF4-FFF2-40B4-BE49-F238E27FC236}">
                <a16:creationId xmlns:a16="http://schemas.microsoft.com/office/drawing/2014/main" xmlns="" id="{AEA43092-B858-4986-AB9D-8E479A0DC2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673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16632"/>
            <a:ext cx="1759153" cy="110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04847"/>
            <a:ext cx="2255716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age5.png" descr="https://cigre.ru/bitrix/templates/new_youth_main/images/logo_green.png"/>
          <p:cNvPicPr/>
          <p:nvPr/>
        </p:nvPicPr>
        <p:blipFill>
          <a:blip r:embed="rId4"/>
          <a:stretch/>
        </p:blipFill>
        <p:spPr bwMode="auto">
          <a:xfrm>
            <a:off x="5292080" y="233923"/>
            <a:ext cx="1704975" cy="709930"/>
          </a:xfrm>
          <a:prstGeom prst="rect">
            <a:avLst/>
          </a:prstGeom>
          <a:ln/>
        </p:spPr>
      </p:pic>
      <p:sp>
        <p:nvSpPr>
          <p:cNvPr id="8" name="TextBox 7"/>
          <p:cNvSpPr txBox="1"/>
          <p:nvPr/>
        </p:nvSpPr>
        <p:spPr>
          <a:xfrm>
            <a:off x="7164288" y="332625"/>
            <a:ext cx="1824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для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вашего логотипа</a:t>
            </a:r>
          </a:p>
        </p:txBody>
      </p:sp>
      <p:sp>
        <p:nvSpPr>
          <p:cNvPr id="9" name="Заголовок 8">
            <a:extLst>
              <a:ext uri="{FF2B5EF4-FFF2-40B4-BE49-F238E27FC236}">
                <a16:creationId xmlns:a16="http://schemas.microsoft.com/office/drawing/2014/main" xmlns="" id="{DC70503E-68CA-4114-859A-0EA80047F4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Подзаголовок 10">
            <a:extLst>
              <a:ext uri="{FF2B5EF4-FFF2-40B4-BE49-F238E27FC236}">
                <a16:creationId xmlns:a16="http://schemas.microsoft.com/office/drawing/2014/main" xmlns="" id="{AEA43092-B858-4986-AB9D-8E479A0DC2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696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16632"/>
            <a:ext cx="1759153" cy="110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04847"/>
            <a:ext cx="2255716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age5.png" descr="https://cigre.ru/bitrix/templates/new_youth_main/images/logo_green.png"/>
          <p:cNvPicPr/>
          <p:nvPr/>
        </p:nvPicPr>
        <p:blipFill>
          <a:blip r:embed="rId4"/>
          <a:stretch/>
        </p:blipFill>
        <p:spPr bwMode="auto">
          <a:xfrm>
            <a:off x="5292080" y="233923"/>
            <a:ext cx="1704975" cy="709930"/>
          </a:xfrm>
          <a:prstGeom prst="rect">
            <a:avLst/>
          </a:prstGeom>
          <a:ln/>
        </p:spPr>
      </p:pic>
      <p:sp>
        <p:nvSpPr>
          <p:cNvPr id="8" name="TextBox 7"/>
          <p:cNvSpPr txBox="1"/>
          <p:nvPr/>
        </p:nvSpPr>
        <p:spPr>
          <a:xfrm>
            <a:off x="7164288" y="332625"/>
            <a:ext cx="1824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для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вашего логотипа</a:t>
            </a:r>
          </a:p>
        </p:txBody>
      </p:sp>
      <p:sp>
        <p:nvSpPr>
          <p:cNvPr id="9" name="Заголовок 8">
            <a:extLst>
              <a:ext uri="{FF2B5EF4-FFF2-40B4-BE49-F238E27FC236}">
                <a16:creationId xmlns:a16="http://schemas.microsoft.com/office/drawing/2014/main" xmlns="" id="{DC70503E-68CA-4114-859A-0EA80047F4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одзаголовок 10">
            <a:extLst>
              <a:ext uri="{FF2B5EF4-FFF2-40B4-BE49-F238E27FC236}">
                <a16:creationId xmlns:a16="http://schemas.microsoft.com/office/drawing/2014/main" xmlns="" id="{AEA43092-B858-4986-AB9D-8E479A0DC2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364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16632"/>
            <a:ext cx="1759153" cy="110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04847"/>
            <a:ext cx="2255716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age5.png" descr="https://cigre.ru/bitrix/templates/new_youth_main/images/logo_green.png"/>
          <p:cNvPicPr/>
          <p:nvPr/>
        </p:nvPicPr>
        <p:blipFill>
          <a:blip r:embed="rId4"/>
          <a:stretch/>
        </p:blipFill>
        <p:spPr bwMode="auto">
          <a:xfrm>
            <a:off x="5292080" y="233923"/>
            <a:ext cx="1704975" cy="709930"/>
          </a:xfrm>
          <a:prstGeom prst="rect">
            <a:avLst/>
          </a:prstGeom>
          <a:ln/>
        </p:spPr>
      </p:pic>
      <p:sp>
        <p:nvSpPr>
          <p:cNvPr id="8" name="TextBox 7"/>
          <p:cNvSpPr txBox="1"/>
          <p:nvPr/>
        </p:nvSpPr>
        <p:spPr>
          <a:xfrm>
            <a:off x="7164288" y="332625"/>
            <a:ext cx="1824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для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вашего логотипа</a:t>
            </a:r>
          </a:p>
        </p:txBody>
      </p:sp>
      <p:sp>
        <p:nvSpPr>
          <p:cNvPr id="9" name="Заголовок 8">
            <a:extLst>
              <a:ext uri="{FF2B5EF4-FFF2-40B4-BE49-F238E27FC236}">
                <a16:creationId xmlns:a16="http://schemas.microsoft.com/office/drawing/2014/main" xmlns="" id="{DC70503E-68CA-4114-859A-0EA80047F4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одзаголовок 10">
            <a:extLst>
              <a:ext uri="{FF2B5EF4-FFF2-40B4-BE49-F238E27FC236}">
                <a16:creationId xmlns:a16="http://schemas.microsoft.com/office/drawing/2014/main" xmlns="" id="{AEA43092-B858-4986-AB9D-8E479A0DC2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0374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51</Words>
  <Application>Microsoft Office PowerPoint</Application>
  <PresentationFormat>Экран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НАЗВАНИЕ ДОКЛАДА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kam</dc:creator>
  <cp:lastModifiedBy>kam</cp:lastModifiedBy>
  <cp:revision>12</cp:revision>
  <dcterms:created xsi:type="dcterms:W3CDTF">2025-12-04T09:00:45Z</dcterms:created>
  <dcterms:modified xsi:type="dcterms:W3CDTF">2025-12-04T12:39:15Z</dcterms:modified>
</cp:coreProperties>
</file>